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2" r:id="rId12"/>
    <p:sldId id="313" r:id="rId13"/>
    <p:sldId id="314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536504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</a:t>
            </a: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10</a:t>
            </a:r>
            <a: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Atferdsøkonomi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9675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Bekreftelsesskjevhet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2606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Rettferdighet, tillit og </a:t>
            </a:r>
            <a:r>
              <a:rPr lang="nb-NO" sz="3200" b="1" dirty="0" smtClean="0">
                <a:solidFill>
                  <a:srgbClr val="6A986B"/>
                </a:solidFill>
              </a:rPr>
              <a:t>sanksjoner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286000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10.1 </a:t>
            </a:r>
            <a:r>
              <a:rPr lang="nb-NO" dirty="0"/>
              <a:t>Eksempel på ultimatum-spill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7812"/>
            <a:ext cx="8496944" cy="26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2606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Irrasjonelt overmot og kollektiv rasjonalitet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57332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10.2 </a:t>
            </a:r>
            <a:r>
              <a:rPr lang="nb-NO" dirty="0"/>
              <a:t>Eksempler på privat/kollektiv </a:t>
            </a:r>
            <a:r>
              <a:rPr lang="nb-NO" dirty="0" smtClean="0"/>
              <a:t>rasjonalitet/irrasjonalitet</a:t>
            </a:r>
            <a:r>
              <a:rPr lang="nb-NO" dirty="0"/>
              <a:t>	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9927"/>
            <a:ext cx="8496944" cy="16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9675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Atferdsøkonomi</a:t>
            </a:r>
            <a:r>
              <a:rPr lang="nb-NO" sz="3200" b="1" dirty="0">
                <a:solidFill>
                  <a:srgbClr val="6A986B"/>
                </a:solidFill>
              </a:rPr>
              <a:t> og </a:t>
            </a:r>
            <a:r>
              <a:rPr lang="nb-NO" sz="3200" b="1" dirty="0" smtClean="0">
                <a:solidFill>
                  <a:srgbClr val="6A986B"/>
                </a:solidFill>
              </a:rPr>
              <a:t>evolusjonsøkonomi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8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96753"/>
            <a:ext cx="82089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Hva er </a:t>
            </a:r>
            <a:r>
              <a:rPr lang="nb-NO" sz="3200" b="1" dirty="0" err="1">
                <a:solidFill>
                  <a:srgbClr val="6A986B"/>
                </a:solidFill>
              </a:rPr>
              <a:t>atferdsøkonomi</a:t>
            </a:r>
            <a:r>
              <a:rPr lang="nb-NO" sz="3200" b="1" dirty="0">
                <a:solidFill>
                  <a:srgbClr val="6A986B"/>
                </a:solidFill>
              </a:rPr>
              <a:t>?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dirty="0"/>
              <a:t> </a:t>
            </a:r>
          </a:p>
          <a:p>
            <a:pPr lvl="0"/>
            <a:endParaRPr lang="nb-NO" b="1" dirty="0" smtClean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De </a:t>
            </a:r>
            <a:r>
              <a:rPr lang="nb-NO" sz="2400" b="1" dirty="0"/>
              <a:t>to </a:t>
            </a:r>
            <a:r>
              <a:rPr lang="nb-NO" sz="2400" b="1" dirty="0" err="1" smtClean="0"/>
              <a:t>tenkesystemene</a:t>
            </a:r>
            <a:endParaRPr lang="nb-NO" sz="24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1" i="1" dirty="0"/>
              <a:t>Homo sapiens</a:t>
            </a:r>
            <a:r>
              <a:rPr lang="nb-NO" sz="2400" b="1" dirty="0"/>
              <a:t> og </a:t>
            </a:r>
            <a:r>
              <a:rPr lang="nb-NO" sz="2400" b="1" i="1" dirty="0"/>
              <a:t>Homo </a:t>
            </a:r>
            <a:r>
              <a:rPr lang="nb-NO" sz="2400" b="1" i="1" dirty="0" err="1" smtClean="0"/>
              <a:t>economicus</a:t>
            </a:r>
            <a:endParaRPr lang="nb-NO" sz="24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1" dirty="0"/>
              <a:t>Rasjonell og irrasjonell </a:t>
            </a:r>
            <a:r>
              <a:rPr lang="nb-NO" sz="2400" b="1" dirty="0" smtClean="0"/>
              <a:t>atferd</a:t>
            </a:r>
            <a:endParaRPr lang="nb-NO" sz="24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400" b="1" dirty="0"/>
              <a:t>Heuristikk og kognitive skjevheter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3084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9675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Logiske </a:t>
            </a:r>
            <a:r>
              <a:rPr lang="nb-NO" sz="3200" b="1" dirty="0" smtClean="0">
                <a:solidFill>
                  <a:srgbClr val="6A986B"/>
                </a:solidFill>
              </a:rPr>
              <a:t>feilslutninger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5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96753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Feilvurdering av sannsynligheter: representativitets- og tilgjengelighets-skjevhet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6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88" y="980728"/>
            <a:ext cx="6048670" cy="513633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67544" y="2606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Tapsaversjon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286000" y="6309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10.1 </a:t>
            </a:r>
            <a:r>
              <a:rPr lang="nb-NO" dirty="0"/>
              <a:t>Eksempel på verdifunksjon</a:t>
            </a:r>
          </a:p>
        </p:txBody>
      </p:sp>
    </p:spTree>
    <p:extLst>
      <p:ext uri="{BB962C8B-B14F-4D97-AF65-F5344CB8AC3E}">
        <p14:creationId xmlns:p14="http://schemas.microsoft.com/office/powerpoint/2010/main" val="220449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9675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Mental regnskapsføring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9675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Innramming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9675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Betydningen av basisalternativ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9675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Forankring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9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53</Words>
  <Application>Microsoft Office PowerPoint</Application>
  <PresentationFormat>Skjermfremvisning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Kapittel 10 Atferdsøkonomi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58</cp:revision>
  <dcterms:created xsi:type="dcterms:W3CDTF">2017-01-21T06:57:52Z</dcterms:created>
  <dcterms:modified xsi:type="dcterms:W3CDTF">2017-02-01T08:18:00Z</dcterms:modified>
</cp:coreProperties>
</file>